
<file path=[Content_Types].xml><?xml version="1.0" encoding="utf-8"?>
<Types xmlns="http://schemas.openxmlformats.org/package/2006/content-types">
  <Default Extension="png" ContentType="image/png"/>
  <Default Extension="webp" ContentType="vide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7" r:id="rId6"/>
    <p:sldId id="258" r:id="rId7"/>
    <p:sldId id="266" r:id="rId8"/>
    <p:sldId id="259" r:id="rId9"/>
    <p:sldId id="260" r:id="rId10"/>
    <p:sldId id="264" r:id="rId11"/>
    <p:sldId id="269" r:id="rId12"/>
    <p:sldId id="265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68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0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1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0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05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89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3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15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29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3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6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4ADAC-BF91-42A5-9E54-18F89CEFEFA5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17DA8-B9EC-4F26-B151-947F1AA05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3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ebp"/><Relationship Id="rId1" Type="http://schemas.microsoft.com/office/2007/relationships/media" Target="../media/media1.web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ebp"/><Relationship Id="rId1" Type="http://schemas.microsoft.com/office/2007/relationships/media" Target="../media/media2.web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780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089" y="365125"/>
            <a:ext cx="9787822" cy="60541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89" y="0"/>
            <a:ext cx="9787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1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5382" y="365124"/>
            <a:ext cx="10088418" cy="5693931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4" y="498856"/>
            <a:ext cx="9516721" cy="68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67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3273" y="845416"/>
            <a:ext cx="2927927" cy="56015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9320"/>
            <a:ext cx="5732105" cy="5725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7" y="1666666"/>
            <a:ext cx="4839854" cy="51913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2509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3" y="313315"/>
            <a:ext cx="8145605" cy="5743575"/>
          </a:xfrm>
        </p:spPr>
      </p:pic>
    </p:spTree>
    <p:extLst>
      <p:ext uri="{BB962C8B-B14F-4D97-AF65-F5344CB8AC3E}">
        <p14:creationId xmlns:p14="http://schemas.microsoft.com/office/powerpoint/2010/main" val="107446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1345" y="365124"/>
            <a:ext cx="8913091" cy="58601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45" y="420864"/>
            <a:ext cx="8987993" cy="5804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9162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6338" y="831562"/>
            <a:ext cx="8180387" cy="525303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767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145" y="365125"/>
            <a:ext cx="10605655" cy="578629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" y="0"/>
            <a:ext cx="10771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5526" y="665017"/>
            <a:ext cx="9848273" cy="571730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пято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5"/>
            <a:ext cx="95250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3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926" y="365125"/>
            <a:ext cx="9144001" cy="55738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27" y="120073"/>
            <a:ext cx="9144000" cy="64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55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030" y="461386"/>
            <a:ext cx="5429250" cy="5429250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32366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72200" cy="62019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36418"/>
            <a:ext cx="6096000" cy="626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17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07" y="905164"/>
            <a:ext cx="4400411" cy="5262563"/>
          </a:xfr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804172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Широкоэкранный</PresentationFormat>
  <Paragraphs>0</Paragraphs>
  <Slides>13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15</cp:revision>
  <dcterms:created xsi:type="dcterms:W3CDTF">2025-06-11T07:52:33Z</dcterms:created>
  <dcterms:modified xsi:type="dcterms:W3CDTF">2025-06-11T09:14:34Z</dcterms:modified>
</cp:coreProperties>
</file>